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1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3763" autoAdjust="0"/>
  </p:normalViewPr>
  <p:slideViewPr>
    <p:cSldViewPr>
      <p:cViewPr varScale="1">
        <p:scale>
          <a:sx n="37" d="100"/>
          <a:sy n="37" d="100"/>
        </p:scale>
        <p:origin x="-23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1C92D-C9C8-48B0-AFD5-33091FB422DE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8D50C-EA83-417B-9EB9-17CB9FE18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 self: your interest ..your passion</a:t>
            </a:r>
          </a:p>
          <a:p>
            <a:r>
              <a:rPr lang="en-US" dirty="0" smtClean="0"/>
              <a:t>Library: Good idea</a:t>
            </a:r>
          </a:p>
          <a:p>
            <a:r>
              <a:rPr lang="en-US" dirty="0" smtClean="0"/>
              <a:t>Journal: New/old one, any is fine</a:t>
            </a:r>
          </a:p>
          <a:p>
            <a:r>
              <a:rPr lang="en-US" dirty="0" err="1" smtClean="0"/>
              <a:t>Scientic</a:t>
            </a:r>
            <a:r>
              <a:rPr lang="en-US" dirty="0" smtClean="0"/>
              <a:t> magazine or web: Idea can come from any where</a:t>
            </a:r>
          </a:p>
          <a:p>
            <a:r>
              <a:rPr lang="en-US" dirty="0" smtClean="0"/>
              <a:t>Keep update for latest issue</a:t>
            </a:r>
          </a:p>
          <a:p>
            <a:r>
              <a:rPr lang="en-US" dirty="0" smtClean="0"/>
              <a:t>Discuss with The Older Student</a:t>
            </a:r>
          </a:p>
          <a:p>
            <a:r>
              <a:rPr lang="en-US" dirty="0" smtClean="0"/>
              <a:t>Sit in or visit in or conference: your field of interest</a:t>
            </a:r>
          </a:p>
          <a:p>
            <a:r>
              <a:rPr lang="en-US" dirty="0" smtClean="0"/>
              <a:t>Forget about being a Top Guy or get </a:t>
            </a:r>
            <a:r>
              <a:rPr lang="en-US" dirty="0" err="1" smtClean="0"/>
              <a:t>cumlaude</a:t>
            </a:r>
            <a:r>
              <a:rPr lang="en-US" dirty="0" smtClean="0"/>
              <a:t> grade</a:t>
            </a:r>
          </a:p>
          <a:p>
            <a:r>
              <a:rPr lang="en-US" dirty="0" err="1" smtClean="0"/>
              <a:t>Wanna</a:t>
            </a:r>
            <a:r>
              <a:rPr lang="en-US" dirty="0" smtClean="0"/>
              <a:t> be a graduate student: linearity</a:t>
            </a:r>
          </a:p>
          <a:p>
            <a:r>
              <a:rPr lang="en-US" dirty="0" smtClean="0"/>
              <a:t>Have an idea: Ask your supervisor </a:t>
            </a:r>
          </a:p>
          <a:p>
            <a:r>
              <a:rPr lang="en-US" dirty="0" smtClean="0"/>
              <a:t>Join with your supervisor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D50C-EA83-417B-9EB9-17CB9FE187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01CF57-2718-4B8E-86BA-42CE2A52304B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E6F570-189A-4DA5-9E7A-C54A59FE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PENULISAN PROPOSAL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Yus</a:t>
            </a:r>
            <a:r>
              <a:rPr lang="en-US" dirty="0" smtClean="0"/>
              <a:t> </a:t>
            </a:r>
            <a:r>
              <a:rPr lang="en-US" dirty="0" err="1" smtClean="0"/>
              <a:t>Sholva</a:t>
            </a:r>
            <a:r>
              <a:rPr lang="en-US" dirty="0" smtClean="0"/>
              <a:t> </a:t>
            </a:r>
            <a:r>
              <a:rPr lang="en-US" dirty="0" err="1" smtClean="0"/>
              <a:t>Riza</a:t>
            </a:r>
            <a:r>
              <a:rPr lang="en-US" dirty="0" smtClean="0"/>
              <a:t>, ST, MT.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73300690-healthcoa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143919"/>
            <a:ext cx="7620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Sit in or visit in or conference: your field of interest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28704_2429384427109_942431294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269" y="1481138"/>
            <a:ext cx="6023461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Forget about: being a </a:t>
            </a:r>
            <a:r>
              <a:rPr lang="en-US" b="1" dirty="0" smtClean="0"/>
              <a:t>Top Guy</a:t>
            </a:r>
            <a:r>
              <a:rPr lang="en-US" dirty="0" smtClean="0"/>
              <a:t> or Cum Laude grade</a:t>
            </a:r>
          </a:p>
        </p:txBody>
      </p:sp>
      <p:pic>
        <p:nvPicPr>
          <p:cNvPr id="7" name="Picture 6" descr="1470019616-cum-lau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255778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013-04-17-10.25.01-750x4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905000"/>
            <a:ext cx="756007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Want to be a graduate student: consider the linearity…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73300715-malesban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2057400"/>
            <a:ext cx="8229600" cy="44069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Have an idea: </a:t>
            </a:r>
            <a:br>
              <a:rPr lang="en-US" dirty="0" smtClean="0"/>
            </a:br>
            <a:r>
              <a:rPr lang="en-US" dirty="0" smtClean="0"/>
              <a:t>Ask your supervisor…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213534406f5e673030b12a49a117407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81200"/>
            <a:ext cx="7365942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Join in your supervisor’s project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a72-Skripsi1_meme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5" y="0"/>
            <a:ext cx="925428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-Skripsi-itu-hanya-sekali-kerjakan-dengan-senang-hati-1024x9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73300621-okezone.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58" y="1517744"/>
            <a:ext cx="7898342" cy="45020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to find an idea…..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943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Ask your self: your interest ..your passion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library.nwu.ac.za/sites/library.nwu.ac.za/files/files/slider/vt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6553200" cy="433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t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943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Goes to Library: </a:t>
            </a:r>
            <a:br>
              <a:rPr lang="en-US" dirty="0" smtClean="0"/>
            </a:br>
            <a:r>
              <a:rPr lang="en-US" dirty="0" smtClean="0"/>
              <a:t>Good idea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01898_1461121990822575_1560505691_n.jpg"/>
          <p:cNvPicPr>
            <a:picLocks noChangeAspect="1"/>
          </p:cNvPicPr>
          <p:nvPr/>
        </p:nvPicPr>
        <p:blipFill>
          <a:blip r:embed="rId2"/>
          <a:srcRect t="22500"/>
          <a:stretch>
            <a:fillRect/>
          </a:stretch>
        </p:blipFill>
        <p:spPr>
          <a:xfrm>
            <a:off x="2819400" y="1682116"/>
            <a:ext cx="5867400" cy="45472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Journal article: </a:t>
            </a:r>
            <a:br>
              <a:rPr lang="en-US" dirty="0" smtClean="0"/>
            </a:br>
            <a:r>
              <a:rPr lang="en-US" dirty="0" smtClean="0"/>
              <a:t>new or old one, …any is fine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OMPAS-Adv-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00" y="1481138"/>
            <a:ext cx="8096199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Scientific magazine or web: </a:t>
            </a:r>
            <a:br>
              <a:rPr lang="en-US" dirty="0" smtClean="0"/>
            </a:br>
            <a:r>
              <a:rPr lang="en-US" dirty="0" smtClean="0"/>
              <a:t>an idea can come from any where …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alaxy-S8-Update-720x5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828800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Keep update: ..for the latest issues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binatorics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905000"/>
            <a:ext cx="6801309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Discuss to  “the senior” </a:t>
            </a:r>
            <a:br>
              <a:rPr lang="en-US" dirty="0" smtClean="0"/>
            </a:br>
            <a:r>
              <a:rPr lang="en-US" dirty="0" smtClean="0"/>
              <a:t>the older student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686</Words>
  <Application>Microsoft Office PowerPoint</Application>
  <PresentationFormat>On-screen Show (4:3)</PresentationFormat>
  <Paragraphs>99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PENULISAN PROPOSAL</vt:lpstr>
      <vt:lpstr>Slide 2</vt:lpstr>
      <vt:lpstr>How to find an idea…..</vt:lpstr>
      <vt:lpstr>Ask your self: your interest ..your passion </vt:lpstr>
      <vt:lpstr>Goes to Library:  Good idea </vt:lpstr>
      <vt:lpstr>The Journal article:  new or old one, …any is fine </vt:lpstr>
      <vt:lpstr>Scientific magazine or web:  an idea can come from any where … </vt:lpstr>
      <vt:lpstr>Keep update: ..for the latest issues</vt:lpstr>
      <vt:lpstr>Discuss to  “the senior”  the older student</vt:lpstr>
      <vt:lpstr>Sit in or visit in or conference: your field of interest</vt:lpstr>
      <vt:lpstr>Forget about: being a Top Guy or Cum Laude grade</vt:lpstr>
      <vt:lpstr>Want to be a graduate student: consider the linearity…</vt:lpstr>
      <vt:lpstr>Have an idea:  Ask your supervisor… </vt:lpstr>
      <vt:lpstr>Join in your supervisor’s project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Fauzan Nabil</dc:creator>
  <cp:lastModifiedBy>Fauzan Nabil</cp:lastModifiedBy>
  <cp:revision>6</cp:revision>
  <dcterms:created xsi:type="dcterms:W3CDTF">2017-09-18T16:58:29Z</dcterms:created>
  <dcterms:modified xsi:type="dcterms:W3CDTF">2017-10-22T14:57:25Z</dcterms:modified>
</cp:coreProperties>
</file>